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A Bill Becomes a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144000" cy="488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Seriously, What’s with the Sword?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Bill gets voted on by the full House</a:t>
            </a:r>
          </a:p>
          <a:p>
            <a:endParaRPr lang="en-US" u="sng" dirty="0" smtClean="0"/>
          </a:p>
          <a:p>
            <a:r>
              <a:rPr lang="en-US" dirty="0" smtClean="0"/>
              <a:t>If the vote is negative…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Onward and Upward…to the Senate!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If the bill passes the House it goes to the Senate where it gets sent to a committee…then a subcommittee…Then back to the full Senate for a vote</a:t>
            </a:r>
          </a:p>
          <a:p>
            <a:pPr lvl="1"/>
            <a:r>
              <a:rPr lang="en-US" dirty="0" smtClean="0"/>
              <a:t>If anyone along the way rejects the Bill…it’s…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1600 Or Bust!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a bill passes both the House and the Senate, it is sent to the White House for the president’s signature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0"/>
            <a:ext cx="48199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 Hate You!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the president does not sign the bill, the president must </a:t>
            </a:r>
            <a:r>
              <a:rPr lang="en-US" b="1" u="sng" dirty="0" smtClean="0">
                <a:solidFill>
                  <a:srgbClr val="00B050"/>
                </a:solidFill>
              </a:rPr>
              <a:t>VETO</a:t>
            </a:r>
            <a:r>
              <a:rPr lang="en-US" u="sng" dirty="0" smtClean="0"/>
              <a:t> it…sending it back to Congress</a:t>
            </a:r>
          </a:p>
          <a:p>
            <a:endParaRPr lang="en-US" u="sng" dirty="0" smtClean="0"/>
          </a:p>
          <a:p>
            <a:r>
              <a:rPr lang="en-US" dirty="0" smtClean="0"/>
              <a:t>The President has…</a:t>
            </a:r>
          </a:p>
          <a:p>
            <a:endParaRPr lang="en-US" dirty="0" smtClean="0"/>
          </a:p>
          <a:p>
            <a:r>
              <a:rPr lang="en-US" dirty="0" smtClean="0"/>
              <a:t>…you guessed it…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74248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1137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But Wait…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2/3’s of the House and Senate vote in favor of the bill again, it becomes a law! This is a veto override.</a:t>
            </a:r>
            <a:endParaRPr lang="en-US" u="sng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8215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Hold on…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the president signs the bill, it becomes a law!</a:t>
            </a:r>
            <a:endParaRPr lang="en-US" u="sng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77416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Meet Bill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is Bill. </a:t>
            </a:r>
          </a:p>
          <a:p>
            <a:endParaRPr lang="en-US" dirty="0" smtClean="0"/>
          </a:p>
          <a:p>
            <a:r>
              <a:rPr lang="en-US" dirty="0" smtClean="0"/>
              <a:t>He’s a Bill.</a:t>
            </a:r>
          </a:p>
          <a:p>
            <a:endParaRPr lang="en-US" dirty="0" smtClean="0"/>
          </a:p>
          <a:p>
            <a:r>
              <a:rPr lang="en-US" u="sng" dirty="0" smtClean="0"/>
              <a:t>Bills are ideas for laws that are proposed by members of Congress</a:t>
            </a:r>
          </a:p>
          <a:p>
            <a:endParaRPr lang="en-US" u="sng" dirty="0" smtClean="0"/>
          </a:p>
          <a:p>
            <a:r>
              <a:rPr lang="en-US" dirty="0" smtClean="0"/>
              <a:t>We’re going to follow Bill and learn how we make laws.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50227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Not Done Yet!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A law can be challenged in the federal courts</a:t>
            </a:r>
          </a:p>
          <a:p>
            <a:endParaRPr lang="en-US" u="sng" dirty="0" smtClean="0"/>
          </a:p>
          <a:p>
            <a:r>
              <a:rPr lang="en-US" dirty="0" smtClean="0"/>
              <a:t>If the Supreme Court rules the law unconstitutional…it’s…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73" y="2286000"/>
            <a:ext cx="4484265" cy="3178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Happy Ending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If a bill passes both houses, the president, and is constitutional then it becomes a law!</a:t>
            </a:r>
            <a:endParaRPr lang="en-US" u="sng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3657600" cy="53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Bill’s Incredible Journey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make things simple, we’re going to assume a few things…</a:t>
            </a:r>
          </a:p>
          <a:p>
            <a:pPr lvl="1"/>
            <a:r>
              <a:rPr lang="en-US" dirty="0" smtClean="0"/>
              <a:t>1. Bill starts his trip in the House of Representatives</a:t>
            </a:r>
          </a:p>
          <a:p>
            <a:pPr lvl="1"/>
            <a:r>
              <a:rPr lang="en-US" dirty="0" smtClean="0"/>
              <a:t>2. Bill doesn’t have TOO many enemies!</a:t>
            </a:r>
          </a:p>
          <a:p>
            <a:r>
              <a:rPr lang="en-US" dirty="0" smtClean="0"/>
              <a:t>Bills do not always have to start in the House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00200"/>
            <a:ext cx="466005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Bill’s Birthday!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Anyone in America can suggest a bill! Even you!</a:t>
            </a:r>
          </a:p>
          <a:p>
            <a:r>
              <a:rPr lang="en-US" dirty="0" smtClean="0"/>
              <a:t>Only a member of Congress can be a bill’s sponsor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68527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Off You Go, Young Bill!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bill then goes to the appropriate committee to be studied!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8199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Onward, Young Man, Onward!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the committee likes the bill, they’ll send it on to a subcommittee for further study…</a:t>
            </a:r>
          </a:p>
          <a:p>
            <a:endParaRPr lang="en-US" u="sng" dirty="0" smtClean="0"/>
          </a:p>
          <a:p>
            <a:r>
              <a:rPr lang="en-US" dirty="0" smtClean="0"/>
              <a:t>But if they don’t they’ll…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78971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That was close!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the committee agrees that the bill is acceptable, they’ll refer it to the House Calendar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7867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Forward Bill!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Bills will be considered on the House floor where</a:t>
            </a:r>
          </a:p>
          <a:p>
            <a:pPr lvl="1"/>
            <a:r>
              <a:rPr lang="en-US" u="sng" dirty="0" smtClean="0"/>
              <a:t>1. Amendments are made</a:t>
            </a:r>
          </a:p>
          <a:p>
            <a:pPr lvl="1"/>
            <a:r>
              <a:rPr lang="en-US" u="sng" dirty="0" smtClean="0"/>
              <a:t>2. It gets sent back to committee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Or…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73964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887</TotalTime>
  <Words>417</Words>
  <Application>Microsoft Office PowerPoint</Application>
  <PresentationFormat>On-screen Show (4:3)</PresentationFormat>
  <Paragraphs>56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Consolas</vt:lpstr>
      <vt:lpstr>Corbel</vt:lpstr>
      <vt:lpstr>Wingdings</vt:lpstr>
      <vt:lpstr>Wingdings 2</vt:lpstr>
      <vt:lpstr>Wingdings 3</vt:lpstr>
      <vt:lpstr>Default Theme</vt:lpstr>
      <vt:lpstr>How A Bill Becomes a Law</vt:lpstr>
      <vt:lpstr>Meet Bill</vt:lpstr>
      <vt:lpstr>Bill’s Incredible Journey</vt:lpstr>
      <vt:lpstr>Bill’s Birthday!</vt:lpstr>
      <vt:lpstr>Off You Go, Young Bill!</vt:lpstr>
      <vt:lpstr>Onward, Young Man, Onward!</vt:lpstr>
      <vt:lpstr>PowerPoint Presentation</vt:lpstr>
      <vt:lpstr>That was close!</vt:lpstr>
      <vt:lpstr>Forward Bill!</vt:lpstr>
      <vt:lpstr>PowerPoint Presentation</vt:lpstr>
      <vt:lpstr>Seriously, What’s with the Sword?</vt:lpstr>
      <vt:lpstr>PowerPoint Presentation</vt:lpstr>
      <vt:lpstr>Onward and Upward…to the Senate!</vt:lpstr>
      <vt:lpstr>PowerPoint Presentation</vt:lpstr>
      <vt:lpstr>1600 Or Bust!</vt:lpstr>
      <vt:lpstr>I Hate You!</vt:lpstr>
      <vt:lpstr>PowerPoint Presentation</vt:lpstr>
      <vt:lpstr>But Wait…</vt:lpstr>
      <vt:lpstr>Hold on…</vt:lpstr>
      <vt:lpstr>Not Done Yet!</vt:lpstr>
      <vt:lpstr>PowerPoint Presentation</vt:lpstr>
      <vt:lpstr>A Happy 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 Bill Becomes a Law</dc:title>
  <dc:creator>Lawrence Ashley Staten</dc:creator>
  <cp:lastModifiedBy>Lawrence Staten</cp:lastModifiedBy>
  <cp:revision>12</cp:revision>
  <dcterms:created xsi:type="dcterms:W3CDTF">2012-02-12T21:44:30Z</dcterms:created>
  <dcterms:modified xsi:type="dcterms:W3CDTF">2015-07-06T16:47:03Z</dcterms:modified>
</cp:coreProperties>
</file>